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416" r:id="rId4"/>
    <p:sldId id="417" r:id="rId5"/>
    <p:sldId id="418" r:id="rId6"/>
    <p:sldId id="419" r:id="rId7"/>
    <p:sldId id="409" r:id="rId8"/>
    <p:sldId id="410" r:id="rId9"/>
    <p:sldId id="424" r:id="rId10"/>
    <p:sldId id="420" r:id="rId11"/>
    <p:sldId id="421" r:id="rId12"/>
    <p:sldId id="422" r:id="rId13"/>
    <p:sldId id="42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78D"/>
    <a:srgbClr val="06102C"/>
    <a:srgbClr val="0E1128"/>
    <a:srgbClr val="181E42"/>
    <a:srgbClr val="0C0C0C"/>
    <a:srgbClr val="C0C0C2"/>
    <a:srgbClr val="C8C8CC"/>
    <a:srgbClr val="BD35A3"/>
    <a:srgbClr val="A42E8E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A3AE1-D991-41FA-BD49-70254ABDAB91}" v="53" dt="2021-07-13T05:56:31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6" autoAdjust="0"/>
    <p:restoredTop sz="95619" autoAdjust="0"/>
  </p:normalViewPr>
  <p:slideViewPr>
    <p:cSldViewPr snapToGrid="0">
      <p:cViewPr varScale="1">
        <p:scale>
          <a:sx n="66" d="100"/>
          <a:sy n="66" d="100"/>
        </p:scale>
        <p:origin x="460" y="52"/>
      </p:cViewPr>
      <p:guideLst>
        <p:guide orient="horz" pos="2137"/>
        <p:guide pos="3840"/>
        <p:guide pos="61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, Edward" userId="f5e612f6-5e6d-43ff-854c-ec7fb4931b12" providerId="ADAL" clId="{68FA3AE1-D991-41FA-BD49-70254ABDAB91}"/>
    <pc:docChg chg="custSel modSld modMainMaster">
      <pc:chgData name="Qu, Edward" userId="f5e612f6-5e6d-43ff-854c-ec7fb4931b12" providerId="ADAL" clId="{68FA3AE1-D991-41FA-BD49-70254ABDAB91}" dt="2021-07-13T05:56:20.775" v="41"/>
      <pc:docMkLst>
        <pc:docMk/>
      </pc:docMkLst>
      <pc:sldChg chg="setBg">
        <pc:chgData name="Qu, Edward" userId="f5e612f6-5e6d-43ff-854c-ec7fb4931b12" providerId="ADAL" clId="{68FA3AE1-D991-41FA-BD49-70254ABDAB91}" dt="2021-07-13T05:45:41.874" v="24"/>
        <pc:sldMkLst>
          <pc:docMk/>
          <pc:sldMk cId="3944995970" sldId="257"/>
        </pc:sldMkLst>
      </pc:sldChg>
      <pc:sldChg chg="addSp delSp modSp mod setBg">
        <pc:chgData name="Qu, Edward" userId="f5e612f6-5e6d-43ff-854c-ec7fb4931b12" providerId="ADAL" clId="{68FA3AE1-D991-41FA-BD49-70254ABDAB91}" dt="2021-07-13T05:56:20.775" v="41"/>
        <pc:sldMkLst>
          <pc:docMk/>
          <pc:sldMk cId="3471965731" sldId="258"/>
        </pc:sldMkLst>
        <pc:spChg chg="mod">
          <ac:chgData name="Qu, Edward" userId="f5e612f6-5e6d-43ff-854c-ec7fb4931b12" providerId="ADAL" clId="{68FA3AE1-D991-41FA-BD49-70254ABDAB91}" dt="2021-07-13T03:56:13.123" v="11" actId="1076"/>
          <ac:spMkLst>
            <pc:docMk/>
            <pc:sldMk cId="3471965731" sldId="258"/>
            <ac:spMk id="2" creationId="{BD51A13C-D573-C048-B5BC-EA4C3C60809B}"/>
          </ac:spMkLst>
        </pc:spChg>
        <pc:spChg chg="mod">
          <ac:chgData name="Qu, Edward" userId="f5e612f6-5e6d-43ff-854c-ec7fb4931b12" providerId="ADAL" clId="{68FA3AE1-D991-41FA-BD49-70254ABDAB91}" dt="2021-07-13T03:56:34.422" v="20" actId="1076"/>
          <ac:spMkLst>
            <pc:docMk/>
            <pc:sldMk cId="3471965731" sldId="258"/>
            <ac:spMk id="3" creationId="{5B264D78-C86F-491F-B6D3-9A88235A324F}"/>
          </ac:spMkLst>
        </pc:spChg>
        <pc:picChg chg="add del mod">
          <ac:chgData name="Qu, Edward" userId="f5e612f6-5e6d-43ff-854c-ec7fb4931b12" providerId="ADAL" clId="{68FA3AE1-D991-41FA-BD49-70254ABDAB91}" dt="2021-07-13T05:56:09.347" v="37" actId="21"/>
          <ac:picMkLst>
            <pc:docMk/>
            <pc:sldMk cId="3471965731" sldId="258"/>
            <ac:picMk id="5" creationId="{E45F9671-C88C-4408-9FDB-35D049CEC174}"/>
          </ac:picMkLst>
        </pc:picChg>
      </pc:sldChg>
      <pc:sldChg chg="addSp delSp modSp mod setBg">
        <pc:chgData name="Qu, Edward" userId="f5e612f6-5e6d-43ff-854c-ec7fb4931b12" providerId="ADAL" clId="{68FA3AE1-D991-41FA-BD49-70254ABDAB91}" dt="2021-07-13T05:48:57.164" v="35"/>
        <pc:sldMkLst>
          <pc:docMk/>
          <pc:sldMk cId="2851467656" sldId="425"/>
        </pc:sldMkLst>
        <pc:picChg chg="add del mod">
          <ac:chgData name="Qu, Edward" userId="f5e612f6-5e6d-43ff-854c-ec7fb4931b12" providerId="ADAL" clId="{68FA3AE1-D991-41FA-BD49-70254ABDAB91}" dt="2021-07-13T05:48:22.492" v="30" actId="21"/>
          <ac:picMkLst>
            <pc:docMk/>
            <pc:sldMk cId="2851467656" sldId="425"/>
            <ac:picMk id="3" creationId="{AF3D50D5-4721-4333-9E0D-B0EA89D2D5C0}"/>
          </ac:picMkLst>
        </pc:picChg>
      </pc:sldChg>
      <pc:sldMasterChg chg="setBg modSldLayout">
        <pc:chgData name="Qu, Edward" userId="f5e612f6-5e6d-43ff-854c-ec7fb4931b12" providerId="ADAL" clId="{68FA3AE1-D991-41FA-BD49-70254ABDAB91}" dt="2021-07-13T05:45:41.874" v="24"/>
        <pc:sldMasterMkLst>
          <pc:docMk/>
          <pc:sldMasterMk cId="2502677904" sldId="2147483660"/>
        </pc:sldMasterMkLst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1785173737" sldId="2147483661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3149561060" sldId="2147483667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1585329019" sldId="2147483668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3726736351" sldId="2147483669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3599025258" sldId="2147483671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3678889290" sldId="2147483672"/>
          </pc:sldLayoutMkLst>
        </pc:sldLayoutChg>
        <pc:sldLayoutChg chg="setBg">
          <pc:chgData name="Qu, Edward" userId="f5e612f6-5e6d-43ff-854c-ec7fb4931b12" providerId="ADAL" clId="{68FA3AE1-D991-41FA-BD49-70254ABDAB91}" dt="2021-07-13T05:45:41.874" v="24"/>
          <pc:sldLayoutMkLst>
            <pc:docMk/>
            <pc:sldMasterMk cId="2502677904" sldId="2147483660"/>
            <pc:sldLayoutMk cId="751971165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4075-9904-4E4E-A87A-E2D29145A5C1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C4C1-34D3-422E-83B7-ADB71883C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4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C4C1-34D3-422E-83B7-ADB71883CE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33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7B5D6-EA00-4A23-A0FA-F652DF9DE93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C4C1-34D3-422E-83B7-ADB71883CEA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29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DB8B37-ABA0-4BFF-A228-3552BDF20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14" name="标题 13">
            <a:extLst>
              <a:ext uri="{FF2B5EF4-FFF2-40B4-BE49-F238E27FC236}">
                <a16:creationId xmlns:a16="http://schemas.microsoft.com/office/drawing/2014/main" id="{83292303-C736-E842-A6AF-36676F079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074" y="614793"/>
            <a:ext cx="7342645" cy="1325563"/>
          </a:xfrm>
          <a:prstGeom prst="rect">
            <a:avLst/>
          </a:prstGeom>
        </p:spPr>
        <p:txBody>
          <a:bodyPr vert="horz" wrap="square" anchor="ctr" anchorCtr="0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7851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83292303-C736-E842-A6AF-36676F079F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5784" y="2824109"/>
            <a:ext cx="4217476" cy="531274"/>
          </a:xfrm>
          <a:prstGeom prst="rect">
            <a:avLst/>
          </a:prstGeom>
        </p:spPr>
        <p:txBody>
          <a:bodyPr vert="horz" wrap="square" anchor="ctr" anchorCtr="0"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rgbClr val="002060"/>
                </a:solidFill>
              </a:defRPr>
            </a:lvl1pPr>
          </a:lstStyle>
          <a:p>
            <a:r>
              <a:rPr kumimoji="1" lang="zh-CN" altLang="en-US" dirty="0"/>
              <a:t>单击此处编辑内容</a:t>
            </a:r>
          </a:p>
        </p:txBody>
      </p:sp>
    </p:spTree>
    <p:extLst>
      <p:ext uri="{BB962C8B-B14F-4D97-AF65-F5344CB8AC3E}">
        <p14:creationId xmlns:p14="http://schemas.microsoft.com/office/powerpoint/2010/main" val="15853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5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625600" y="6629400"/>
            <a:ext cx="1005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5D29E3-CC73-49E9-9BD0-685CA04918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Presentation Title (Edit on Slide Master)   |   June 1, 2015   |   Confidential, for Internal Use Only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474" y="373379"/>
            <a:ext cx="11175999" cy="266700"/>
          </a:xfrm>
        </p:spPr>
        <p:txBody>
          <a:bodyPr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474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0CD91-C9D2-4ACA-91E4-36952388541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4473" y="371678"/>
            <a:ext cx="11176001" cy="266700"/>
          </a:xfrm>
          <a:ln>
            <a:noFill/>
          </a:ln>
        </p:spPr>
        <p:txBody>
          <a:bodyPr/>
          <a:lstStyle>
            <a:lvl1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73" y="1330855"/>
            <a:ext cx="5589764" cy="4573323"/>
          </a:xfrm>
        </p:spPr>
        <p:txBody>
          <a:bodyPr rIns="15239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4237" y="1330855"/>
            <a:ext cx="5586236" cy="4573323"/>
          </a:xfrm>
        </p:spPr>
        <p:txBody>
          <a:bodyPr rIns="15239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背景图案&#10;&#10;描述已自动生成">
            <a:extLst>
              <a:ext uri="{FF2B5EF4-FFF2-40B4-BE49-F238E27FC236}">
                <a16:creationId xmlns:a16="http://schemas.microsoft.com/office/drawing/2014/main" id="{BEA7AF93-92BD-4D1D-BF8F-2E618F088D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7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sz="1867">
          <a:solidFill>
            <a:srgbClr val="002554"/>
          </a:solidFill>
          <a:latin typeface="Effra"/>
          <a:ea typeface="Effra"/>
          <a:cs typeface="Effra"/>
        </a:defRPr>
      </a:lvl9pPr>
    </p:titleStyle>
    <p:bodyStyle>
      <a:lvl1pPr marL="300559" indent="-228594" algn="l" rtl="0" eaLnBrk="0" fontAlgn="base" hangingPunct="0">
        <a:spcBef>
          <a:spcPts val="1333"/>
        </a:spcBef>
        <a:spcAft>
          <a:spcPct val="0"/>
        </a:spcAft>
        <a:buClr>
          <a:srgbClr val="004B87"/>
        </a:buClr>
        <a:buFont typeface="Arial" panose="020B0604020202020204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1pPr>
      <a:lvl2pPr marL="690016" indent="-222245" algn="l" rtl="0" eaLnBrk="0" fontAlgn="base" hangingPunct="0">
        <a:spcBef>
          <a:spcPts val="800"/>
        </a:spcBef>
        <a:spcAft>
          <a:spcPct val="0"/>
        </a:spcAft>
        <a:buClr>
          <a:srgbClr val="002554"/>
        </a:buClr>
        <a:buFont typeface="Arial" panose="020B0604020202020204" pitchFamily="34" charset="0"/>
        <a:buChar char="–"/>
        <a:defRPr sz="1867">
          <a:solidFill>
            <a:schemeClr val="tx1"/>
          </a:solidFill>
          <a:latin typeface="+mn-lt"/>
          <a:ea typeface="+mn-ea"/>
          <a:cs typeface="+mn-cs"/>
        </a:defRPr>
      </a:lvl2pPr>
      <a:lvl3pPr marL="224361" indent="994808" algn="l" rtl="0" eaLnBrk="0" fontAlgn="base" hangingPunct="0">
        <a:spcBef>
          <a:spcPts val="800"/>
        </a:spcBef>
        <a:spcAft>
          <a:spcPct val="0"/>
        </a:spcAft>
        <a:buClr>
          <a:srgbClr val="002554"/>
        </a:buClr>
        <a:buFont typeface="Arial" panose="020B0604020202020204" pitchFamily="34" charset="0"/>
        <a:buChar char="•"/>
        <a:defRPr sz="1333">
          <a:solidFill>
            <a:schemeClr val="tx1"/>
          </a:solidFill>
          <a:latin typeface="+mn-lt"/>
          <a:ea typeface="+mn-ea"/>
          <a:cs typeface="+mn-cs"/>
        </a:defRPr>
      </a:lvl3pPr>
      <a:lvl4pPr marL="829713" indent="-226478" algn="l" rtl="0" eaLnBrk="0" fontAlgn="base" hangingPunct="0">
        <a:spcBef>
          <a:spcPts val="267"/>
        </a:spcBef>
        <a:spcAft>
          <a:spcPct val="0"/>
        </a:spcAft>
        <a:buClr>
          <a:srgbClr val="002554"/>
        </a:buClr>
        <a:buFont typeface="Arial" panose="020B0604020202020204" pitchFamily="34" charset="0"/>
        <a:buChar char="§"/>
        <a:defRPr sz="1867">
          <a:solidFill>
            <a:schemeClr val="tx1"/>
          </a:solidFill>
          <a:latin typeface="+mn-lt"/>
          <a:ea typeface="+mn-ea"/>
          <a:cs typeface="+mn-cs"/>
        </a:defRPr>
      </a:lvl4pPr>
      <a:lvl5pPr marL="1073124" indent="-380990" algn="l" rtl="0" eaLnBrk="0" fontAlgn="base" hangingPunct="0">
        <a:spcBef>
          <a:spcPts val="133"/>
        </a:spcBef>
        <a:spcAft>
          <a:spcPct val="0"/>
        </a:spcAft>
        <a:buClr>
          <a:srgbClr val="002554"/>
        </a:buClr>
        <a:buFont typeface="Arial" panose="020B0604020202020204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5pPr>
      <a:lvl6pPr marL="1682709" indent="-380990" algn="l" rtl="0" eaLnBrk="0" fontAlgn="base" hangingPunct="0">
        <a:spcBef>
          <a:spcPts val="133"/>
        </a:spcBef>
        <a:spcAft>
          <a:spcPct val="0"/>
        </a:spcAft>
        <a:buClr>
          <a:srgbClr val="002554"/>
        </a:buClr>
        <a:buFont typeface="Arial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6pPr>
      <a:lvl7pPr marL="2292293" indent="-380990" algn="l" rtl="0" eaLnBrk="0" fontAlgn="base" hangingPunct="0">
        <a:spcBef>
          <a:spcPts val="133"/>
        </a:spcBef>
        <a:spcAft>
          <a:spcPct val="0"/>
        </a:spcAft>
        <a:buClr>
          <a:srgbClr val="002554"/>
        </a:buClr>
        <a:buFont typeface="Arial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7pPr>
      <a:lvl8pPr marL="2901878" indent="-380990" algn="l" rtl="0" eaLnBrk="0" fontAlgn="base" hangingPunct="0">
        <a:spcBef>
          <a:spcPts val="133"/>
        </a:spcBef>
        <a:spcAft>
          <a:spcPct val="0"/>
        </a:spcAft>
        <a:buClr>
          <a:srgbClr val="002554"/>
        </a:buClr>
        <a:buFont typeface="Arial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8pPr>
      <a:lvl9pPr marL="3511463" indent="-380990" algn="l" rtl="0" eaLnBrk="0" fontAlgn="base" hangingPunct="0">
        <a:spcBef>
          <a:spcPts val="133"/>
        </a:spcBef>
        <a:spcAft>
          <a:spcPct val="0"/>
        </a:spcAft>
        <a:buClr>
          <a:srgbClr val="002554"/>
        </a:buClr>
        <a:buFont typeface="Arial" pitchFamily="34" charset="0"/>
        <a:buChar char="•"/>
        <a:defRPr sz="18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1A13C-D573-C048-B5BC-EA4C3C60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677" y="1420948"/>
            <a:ext cx="7342645" cy="1325563"/>
          </a:xfrm>
        </p:spPr>
        <p:txBody>
          <a:bodyPr/>
          <a:lstStyle/>
          <a:p>
            <a:r>
              <a:rPr lang="zh-CN" altLang="en-US" sz="4800" dirty="0">
                <a:ea typeface="微软雅黑" panose="020B0503020204020204" pitchFamily="34" charset="-122"/>
              </a:rPr>
              <a:t>病例名称</a:t>
            </a:r>
            <a:endParaRPr kumimoji="1" lang="zh-CN" altLang="en-US" sz="48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B264D78-C86F-491F-B6D3-9A88235A324F}"/>
              </a:ext>
            </a:extLst>
          </p:cNvPr>
          <p:cNvSpPr txBox="1">
            <a:spLocks/>
          </p:cNvSpPr>
          <p:nvPr/>
        </p:nvSpPr>
        <p:spPr>
          <a:xfrm>
            <a:off x="4918340" y="2746511"/>
            <a:ext cx="2355318" cy="11727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00559" indent="-228594" algn="l" rtl="0" eaLnBrk="0" fontAlgn="base" hangingPunct="0">
              <a:spcBef>
                <a:spcPts val="1333"/>
              </a:spcBef>
              <a:spcAft>
                <a:spcPct val="0"/>
              </a:spcAft>
              <a:buClr>
                <a:srgbClr val="004B87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016" indent="-222245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2554"/>
              </a:buClr>
              <a:buFont typeface="Arial" panose="020B0604020202020204" pitchFamily="34" charset="0"/>
              <a:buChar char="–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4361" indent="994808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2554"/>
              </a:buClr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9713" indent="-226478" algn="l" rtl="0" eaLnBrk="0" fontAlgn="base" hangingPunct="0">
              <a:spcBef>
                <a:spcPts val="267"/>
              </a:spcBef>
              <a:spcAft>
                <a:spcPct val="0"/>
              </a:spcAft>
              <a:buClr>
                <a:srgbClr val="002554"/>
              </a:buClr>
              <a:buFont typeface="Arial" panose="020B0604020202020204" pitchFamily="34" charset="0"/>
              <a:buChar char="§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24" indent="-380990" algn="l" rtl="0" eaLnBrk="0" fontAlgn="base" hangingPunct="0">
              <a:spcBef>
                <a:spcPts val="133"/>
              </a:spcBef>
              <a:spcAft>
                <a:spcPct val="0"/>
              </a:spcAft>
              <a:buClr>
                <a:srgbClr val="002554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2709" indent="-380990" algn="l" rtl="0" eaLnBrk="0" fontAlgn="base" hangingPunct="0">
              <a:spcBef>
                <a:spcPts val="133"/>
              </a:spcBef>
              <a:spcAft>
                <a:spcPct val="0"/>
              </a:spcAft>
              <a:buClr>
                <a:srgbClr val="002554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2293" indent="-380990" algn="l" rtl="0" eaLnBrk="0" fontAlgn="base" hangingPunct="0">
              <a:spcBef>
                <a:spcPts val="133"/>
              </a:spcBef>
              <a:spcAft>
                <a:spcPct val="0"/>
              </a:spcAft>
              <a:buClr>
                <a:srgbClr val="002554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878" indent="-380990" algn="l" rtl="0" eaLnBrk="0" fontAlgn="base" hangingPunct="0">
              <a:spcBef>
                <a:spcPts val="133"/>
              </a:spcBef>
              <a:spcAft>
                <a:spcPct val="0"/>
              </a:spcAft>
              <a:buClr>
                <a:srgbClr val="002554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1463" indent="-380990" algn="l" rtl="0" eaLnBrk="0" fontAlgn="base" hangingPunct="0">
              <a:spcBef>
                <a:spcPts val="133"/>
              </a:spcBef>
              <a:spcAft>
                <a:spcPct val="0"/>
              </a:spcAft>
              <a:buClr>
                <a:srgbClr val="002554"/>
              </a:buClr>
              <a:buFont typeface="Arial" pitchFamily="34" charset="0"/>
              <a:buChar char="•"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65" indent="0" algn="ctr">
              <a:lnSpc>
                <a:spcPct val="120000"/>
              </a:lnSpc>
              <a:buNone/>
            </a:pPr>
            <a:r>
              <a:rPr lang="zh-CN" altLang="en-US" sz="2000" b="1" kern="0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讲者姓名</a:t>
            </a:r>
          </a:p>
          <a:p>
            <a:pPr marL="71965" indent="0" algn="ctr">
              <a:lnSpc>
                <a:spcPct val="120000"/>
              </a:lnSpc>
              <a:buNone/>
            </a:pPr>
            <a:r>
              <a:rPr lang="zh-CN" altLang="en-US" sz="2000" b="1" kern="0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医院</a:t>
            </a:r>
          </a:p>
          <a:p>
            <a:pPr marL="71965" indent="0" algn="ctr">
              <a:lnSpc>
                <a:spcPct val="120000"/>
              </a:lnSpc>
              <a:buNone/>
            </a:pPr>
            <a:r>
              <a:rPr lang="en-US" altLang="zh-CN" sz="2000" b="1" kern="0" dirty="0">
                <a:solidFill>
                  <a:schemeClr val="tx2"/>
                </a:solidFill>
                <a:latin typeface="+mj-lt"/>
                <a:ea typeface="微软雅黑" panose="020B0503020204020204" pitchFamily="34" charset="-122"/>
              </a:rPr>
              <a:t>2021.8</a:t>
            </a:r>
            <a:endParaRPr lang="zh-CN" altLang="en-US" sz="2000" b="1" kern="0" dirty="0">
              <a:solidFill>
                <a:schemeClr val="tx2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9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介入经过及结果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占位符 3"/>
          <p:cNvSpPr txBox="1">
            <a:spLocks/>
          </p:cNvSpPr>
          <p:nvPr/>
        </p:nvSpPr>
        <p:spPr>
          <a:xfrm>
            <a:off x="1981200" y="1535113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981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占位符 4"/>
          <p:cNvSpPr txBox="1">
            <a:spLocks/>
          </p:cNvSpPr>
          <p:nvPr/>
        </p:nvSpPr>
        <p:spPr>
          <a:xfrm>
            <a:off x="6169026" y="153511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内容占位符 5"/>
          <p:cNvSpPr txBox="1">
            <a:spLocks/>
          </p:cNvSpPr>
          <p:nvPr/>
        </p:nvSpPr>
        <p:spPr>
          <a:xfrm>
            <a:off x="6169026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01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经验体会及总结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重点分析指引导管的选择与操作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体会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14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35481" y="2247039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kern="0" cap="all" dirty="0">
                <a:solidFill>
                  <a:srgbClr val="25335E"/>
                </a:solidFill>
                <a:latin typeface="Arial"/>
                <a:ea typeface="微软雅黑"/>
                <a:cs typeface="+mn-ea"/>
                <a:sym typeface="+mn-lt"/>
              </a:rPr>
              <a:t>讨论（</a:t>
            </a:r>
            <a:r>
              <a:rPr lang="en-US" altLang="zh-CN" sz="3600" b="1" kern="0" cap="all" dirty="0">
                <a:solidFill>
                  <a:srgbClr val="25335E"/>
                </a:solidFill>
                <a:latin typeface="Arial"/>
                <a:ea typeface="微软雅黑"/>
                <a:cs typeface="+mn-ea"/>
                <a:sym typeface="+mn-lt"/>
              </a:rPr>
              <a:t>5min</a:t>
            </a:r>
            <a:r>
              <a:rPr lang="zh-CN" altLang="en-US" sz="3600" b="1" kern="0" cap="all" dirty="0">
                <a:solidFill>
                  <a:srgbClr val="25335E"/>
                </a:solidFill>
                <a:latin typeface="Arial"/>
                <a:ea typeface="微软雅黑"/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srgbClr val="25335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935480" y="3194288"/>
            <a:ext cx="5839418" cy="42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935480" y="3447749"/>
            <a:ext cx="5404704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cap="all" dirty="0">
                <a:solidFill>
                  <a:srgbClr val="25335E"/>
                </a:solidFill>
                <a:latin typeface="Arial"/>
                <a:ea typeface="微软雅黑"/>
                <a:cs typeface="+mn-ea"/>
                <a:sym typeface="+mn-lt"/>
              </a:rPr>
              <a:t>请主席点评和总结</a:t>
            </a:r>
            <a:endParaRPr lang="en-US" altLang="zh-CN" sz="2400" kern="0" cap="all" dirty="0">
              <a:solidFill>
                <a:srgbClr val="25335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83B5506-2CE6-4371-B4EA-9CF69E5E9D99}"/>
              </a:ext>
            </a:extLst>
          </p:cNvPr>
          <p:cNvSpPr txBox="1"/>
          <p:nvPr/>
        </p:nvSpPr>
        <p:spPr>
          <a:xfrm>
            <a:off x="0" y="1009595"/>
            <a:ext cx="12192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</a:tabLst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点评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50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22C5A52-9F3C-4AE9-9B3C-35DAC916B0CC}"/>
              </a:ext>
            </a:extLst>
          </p:cNvPr>
          <p:cNvSpPr/>
          <p:nvPr/>
        </p:nvSpPr>
        <p:spPr>
          <a:xfrm>
            <a:off x="411480" y="2247038"/>
            <a:ext cx="498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3600" b="1" kern="0" cap="all" dirty="0">
                <a:solidFill>
                  <a:srgbClr val="25335E"/>
                </a:solidFill>
                <a:latin typeface="+mn-lt"/>
                <a:ea typeface="+mn-ea"/>
                <a:cs typeface="+mn-ea"/>
                <a:sym typeface="+mn-lt"/>
              </a:rPr>
              <a:t>病例一览</a:t>
            </a:r>
            <a:r>
              <a:rPr kumimoji="0" lang="zh-CN" altLang="en-US" sz="3600" b="1" kern="0" cap="all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（建议</a:t>
            </a:r>
            <a:r>
              <a:rPr kumimoji="0" lang="en-US" altLang="zh-CN" sz="3600" b="1" kern="0" cap="all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5min</a:t>
            </a:r>
            <a:r>
              <a:rPr kumimoji="0" lang="zh-CN" altLang="en-US" sz="3600" b="1" kern="0" cap="all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5839BD0-358F-4BCA-AB5F-85B88E1F6E7F}"/>
              </a:ext>
            </a:extLst>
          </p:cNvPr>
          <p:cNvCxnSpPr/>
          <p:nvPr/>
        </p:nvCxnSpPr>
        <p:spPr>
          <a:xfrm flipV="1">
            <a:off x="411480" y="3194288"/>
            <a:ext cx="5839418" cy="42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2636255-9B96-4EEC-9514-25208726FA10}"/>
              </a:ext>
            </a:extLst>
          </p:cNvPr>
          <p:cNvSpPr/>
          <p:nvPr/>
        </p:nvSpPr>
        <p:spPr>
          <a:xfrm>
            <a:off x="411480" y="3447748"/>
            <a:ext cx="5404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en-US" sz="2400" kern="0" cap="all" dirty="0">
                <a:solidFill>
                  <a:srgbClr val="25335E"/>
                </a:solidFill>
                <a:latin typeface="+mn-lt"/>
                <a:ea typeface="+mn-ea"/>
                <a:cs typeface="+mn-ea"/>
                <a:sym typeface="+mn-lt"/>
              </a:rPr>
              <a:t>简要病史</a:t>
            </a:r>
            <a:endParaRPr kumimoji="0" lang="en-US" altLang="zh-CN" sz="2400" kern="0" cap="all" dirty="0">
              <a:solidFill>
                <a:srgbClr val="25335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en-US" sz="2400" kern="0" cap="all" dirty="0">
                <a:solidFill>
                  <a:srgbClr val="25335E"/>
                </a:solidFill>
                <a:latin typeface="+mn-lt"/>
                <a:ea typeface="+mn-ea"/>
                <a:cs typeface="+mn-ea"/>
                <a:sym typeface="+mn-lt"/>
              </a:rPr>
              <a:t>检查结果</a:t>
            </a:r>
            <a:endParaRPr kumimoji="0" lang="en-US" altLang="zh-CN" sz="2400" kern="0" cap="all" dirty="0">
              <a:solidFill>
                <a:srgbClr val="25335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zh-CN" sz="2400" kern="0" cap="all" dirty="0">
                <a:solidFill>
                  <a:srgbClr val="25335E"/>
                </a:solidFill>
                <a:latin typeface="+mn-lt"/>
                <a:ea typeface="+mn-ea"/>
                <a:cs typeface="+mn-ea"/>
                <a:sym typeface="+mn-lt"/>
              </a:rPr>
              <a:t>临床诊断</a:t>
            </a:r>
            <a:endParaRPr kumimoji="0" lang="en-US" altLang="zh-CN" sz="2400" kern="0" cap="all" dirty="0">
              <a:solidFill>
                <a:srgbClr val="25335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zh-CN" altLang="zh-CN" sz="2400" kern="0" cap="all" dirty="0">
                <a:solidFill>
                  <a:srgbClr val="25335E"/>
                </a:solidFill>
                <a:latin typeface="+mn-lt"/>
                <a:ea typeface="+mn-ea"/>
                <a:cs typeface="+mn-ea"/>
                <a:sym typeface="+mn-lt"/>
              </a:rPr>
              <a:t>冠脉造影</a:t>
            </a:r>
            <a:endParaRPr kumimoji="0" lang="en-US" altLang="zh-CN" sz="2400" kern="0" cap="all" dirty="0">
              <a:solidFill>
                <a:srgbClr val="25335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8D48A4F-4240-4642-96B1-521DF386D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/>
          <a:stretch/>
        </p:blipFill>
        <p:spPr bwMode="auto">
          <a:xfrm>
            <a:off x="8002544" y="818460"/>
            <a:ext cx="2509200" cy="497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88A0723-942A-4D10-81BA-253202B50289}"/>
              </a:ext>
            </a:extLst>
          </p:cNvPr>
          <p:cNvSpPr/>
          <p:nvPr/>
        </p:nvSpPr>
        <p:spPr>
          <a:xfrm>
            <a:off x="8314285" y="585487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cap="all" dirty="0">
                <a:solidFill>
                  <a:srgbClr val="FF0000"/>
                </a:solidFill>
                <a:cs typeface="+mn-ea"/>
                <a:sym typeface="+mn-lt"/>
              </a:rPr>
              <a:t>（建议图片）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简要病史</a:t>
            </a: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人口学信息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</a:p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简要病史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（主诉、现病史、既往史、造影及血运重建史、主要危险因素等）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7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检查结果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体格检查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lang="zh-CN" altLang="en-US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实验室检查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</a:p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辅助检查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（心电图、超声心动图、冠脉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CTA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、核磁、核素等）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临床诊断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临床诊断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</a:p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风险评估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</a:p>
          <a:p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用药情况</a:t>
            </a:r>
            <a:r>
              <a:rPr lang="en-US" altLang="zh-CN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冠脉造影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占位符 3"/>
          <p:cNvSpPr txBox="1">
            <a:spLocks/>
          </p:cNvSpPr>
          <p:nvPr/>
        </p:nvSpPr>
        <p:spPr>
          <a:xfrm>
            <a:off x="1981200" y="1535113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981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占位符 4"/>
          <p:cNvSpPr txBox="1">
            <a:spLocks/>
          </p:cNvSpPr>
          <p:nvPr/>
        </p:nvSpPr>
        <p:spPr>
          <a:xfrm>
            <a:off x="6169026" y="153511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内容占位符 5"/>
          <p:cNvSpPr txBox="1">
            <a:spLocks/>
          </p:cNvSpPr>
          <p:nvPr/>
        </p:nvSpPr>
        <p:spPr>
          <a:xfrm>
            <a:off x="6169026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51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39318"/>
            <a:ext cx="12192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</a:tabLst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你会怎么做？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35480" y="2247039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讨论（</a:t>
            </a:r>
            <a:r>
              <a:rPr lang="en-US" altLang="zh-CN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15min</a:t>
            </a:r>
            <a:r>
              <a:rPr lang="zh-CN" altLang="en-US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srgbClr val="25335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935480" y="3194288"/>
            <a:ext cx="5839418" cy="42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935480" y="3447748"/>
            <a:ext cx="8349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请各位学员讨论以下问题并简述原因：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cap="all" dirty="0">
                <a:solidFill>
                  <a:srgbClr val="25335E"/>
                </a:solidFill>
                <a:cs typeface="+mn-ea"/>
                <a:sym typeface="+mn-lt"/>
              </a:rPr>
              <a:t>1</a:t>
            </a: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、手术策略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cap="all" dirty="0">
                <a:solidFill>
                  <a:srgbClr val="25335E"/>
                </a:solidFill>
                <a:cs typeface="+mn-ea"/>
                <a:sym typeface="+mn-lt"/>
              </a:rPr>
              <a:t>2</a:t>
            </a: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、指引导管选择（管型及型号，如</a:t>
            </a:r>
            <a:r>
              <a:rPr lang="en-US" altLang="zh-CN" sz="2400" kern="0" cap="all" dirty="0">
                <a:solidFill>
                  <a:srgbClr val="25335E"/>
                </a:solidFill>
                <a:cs typeface="+mn-ea"/>
                <a:sym typeface="+mn-lt"/>
              </a:rPr>
              <a:t>6F EBU35</a:t>
            </a: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）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cap="all" dirty="0">
                <a:solidFill>
                  <a:srgbClr val="25335E"/>
                </a:solidFill>
                <a:cs typeface="+mn-ea"/>
                <a:sym typeface="+mn-lt"/>
              </a:rPr>
              <a:t>3</a:t>
            </a: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、指引导管操作技巧及注意事项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38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35481" y="2247039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介入经过（</a:t>
            </a:r>
            <a:r>
              <a:rPr lang="en-US" altLang="zh-CN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5min</a:t>
            </a:r>
            <a:r>
              <a:rPr lang="zh-CN" altLang="en-US" sz="3600" b="1" kern="0" cap="all" dirty="0">
                <a:solidFill>
                  <a:srgbClr val="25335E"/>
                </a:solidFill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srgbClr val="25335E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935480" y="3194288"/>
            <a:ext cx="5839418" cy="42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935480" y="3447748"/>
            <a:ext cx="5404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手术策略和器械选择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介入经过及结果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kern="0" cap="all" dirty="0">
                <a:solidFill>
                  <a:srgbClr val="25335E"/>
                </a:solidFill>
                <a:cs typeface="+mn-ea"/>
                <a:sym typeface="+mn-lt"/>
              </a:rPr>
              <a:t>经验体会</a:t>
            </a:r>
            <a:endParaRPr lang="en-US" altLang="zh-CN" sz="2400" kern="0" cap="all" dirty="0">
              <a:solidFill>
                <a:srgbClr val="25335E"/>
              </a:solidFill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EF4A524-AAB4-4689-BAC6-2B4D9C873ABC}"/>
              </a:ext>
            </a:extLst>
          </p:cNvPr>
          <p:cNvSpPr txBox="1"/>
          <p:nvPr/>
        </p:nvSpPr>
        <p:spPr>
          <a:xfrm>
            <a:off x="0" y="1009595"/>
            <a:ext cx="121920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</a:tabLst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谜底揭晓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82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微软雅黑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CN" altLang="en-US" kern="0" dirty="0">
                <a:solidFill>
                  <a:srgbClr val="001E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手术策略和器械选择</a:t>
            </a:r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重点分析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手术策略和器械</a:t>
            </a:r>
            <a:r>
              <a:rPr lang="zh-CN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的选择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（如导管管型及型号，支架个数及长度）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92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9_INTERBRAND_16x9">
  <a:themeElements>
    <a:clrScheme name="自定义 1">
      <a:dk1>
        <a:srgbClr val="0C0C0C"/>
      </a:dk1>
      <a:lt1>
        <a:sysClr val="window" lastClr="FFFFFF"/>
      </a:lt1>
      <a:dk2>
        <a:srgbClr val="113051"/>
      </a:dk2>
      <a:lt2>
        <a:srgbClr val="DBEFF9"/>
      </a:lt2>
      <a:accent1>
        <a:srgbClr val="17406D"/>
      </a:accent1>
      <a:accent2>
        <a:srgbClr val="0F6FC6"/>
      </a:accent2>
      <a:accent3>
        <a:srgbClr val="009DD9"/>
      </a:accent3>
      <a:accent4>
        <a:srgbClr val="0BD0D9"/>
      </a:accent4>
      <a:accent5>
        <a:srgbClr val="85DFD0"/>
      </a:accent5>
      <a:accent6>
        <a:srgbClr val="7CCA62"/>
      </a:accent6>
      <a:hlink>
        <a:srgbClr val="F49100"/>
      </a:hlink>
      <a:folHlink>
        <a:srgbClr val="00B0F0"/>
      </a:folHlink>
    </a:clrScheme>
    <a:fontScheme name="cbmqltt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方正兰亭黑_GBK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方正兰亭黑_GBK" pitchFamily="2" charset="-122"/>
          </a:defRPr>
        </a:defPPr>
      </a:lstStyle>
    </a:lnDef>
  </a:objectDefaults>
  <a:extraClrSchemeLst>
    <a:extraClrScheme>
      <a:clrScheme name="9_INTERBRAND_16x9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宽屏</PresentationFormat>
  <Paragraphs>52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微软雅黑</vt:lpstr>
      <vt:lpstr>Arial</vt:lpstr>
      <vt:lpstr>Calibri</vt:lpstr>
      <vt:lpstr>Effra</vt:lpstr>
      <vt:lpstr>Effra Light</vt:lpstr>
      <vt:lpstr>9_INTERBRAND_16x9</vt:lpstr>
      <vt:lpstr>病例名称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wujie you</dc:creator>
  <cp:lastModifiedBy>Guo, Momo</cp:lastModifiedBy>
  <cp:revision>1540</cp:revision>
  <dcterms:created xsi:type="dcterms:W3CDTF">2015-08-04T03:38:12Z</dcterms:created>
  <dcterms:modified xsi:type="dcterms:W3CDTF">2021-08-06T02:51:45Z</dcterms:modified>
</cp:coreProperties>
</file>