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6E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9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211710"/>
            <a:ext cx="7772400" cy="1102519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356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363838"/>
            <a:ext cx="6400800" cy="1026418"/>
          </a:xfrm>
        </p:spPr>
        <p:txBody>
          <a:bodyPr>
            <a:noAutofit/>
          </a:bodyPr>
          <a:lstStyle>
            <a:lvl1pPr marL="0" indent="0" algn="ctr">
              <a:buNone/>
              <a:defRPr lang="zh-CN" altLang="en-US" sz="2600" b="0" kern="1200" dirty="0">
                <a:solidFill>
                  <a:srgbClr val="00356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681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AD75-5CA1-4162-94AD-279A7550C0D0}" type="datetimeFigureOut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D006-CA00-429F-81F4-CA1574BDB7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27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AD75-5CA1-4162-94AD-279A7550C0D0}" type="datetimeFigureOut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D006-CA00-429F-81F4-CA1574BDB7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92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15566"/>
            <a:ext cx="8229600" cy="3394472"/>
          </a:xfrm>
        </p:spPr>
        <p:txBody>
          <a:bodyPr/>
          <a:lstStyle>
            <a:lvl1pPr>
              <a:defRPr sz="2800" b="1">
                <a:solidFill>
                  <a:srgbClr val="00356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54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AD75-5CA1-4162-94AD-279A7550C0D0}" type="datetimeFigureOut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D006-CA00-429F-81F4-CA1574BDB7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66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AD75-5CA1-4162-94AD-279A7550C0D0}" type="datetimeFigureOut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D006-CA00-429F-81F4-CA1574BDB7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83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AD75-5CA1-4162-94AD-279A7550C0D0}" type="datetimeFigureOut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D006-CA00-429F-81F4-CA1574BDB7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9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AD75-5CA1-4162-94AD-279A7550C0D0}" type="datetimeFigureOut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D006-CA00-429F-81F4-CA1574BDB7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82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AD75-5CA1-4162-94AD-279A7550C0D0}" type="datetimeFigureOut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D006-CA00-429F-81F4-CA1574BDB7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7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AD75-5CA1-4162-94AD-279A7550C0D0}" type="datetimeFigureOut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D006-CA00-429F-81F4-CA1574BDB7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06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AD75-5CA1-4162-94AD-279A7550C0D0}" type="datetimeFigureOut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D006-CA00-429F-81F4-CA1574BDB7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2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3AD75-5CA1-4162-94AD-279A7550C0D0}" type="datetimeFigureOut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1D006-CA00-429F-81F4-CA1574BDB7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43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9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256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全屏显示(16:9)</PresentationFormat>
  <Paragraphs>0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主题​​</vt:lpstr>
      <vt:lpstr>PowerPoint 演示文稿</vt:lpstr>
      <vt:lpstr>PowerPoint 演示文稿</vt:lpstr>
    </vt:vector>
  </TitlesOfParts>
  <Company>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起搏疗法</dc:title>
  <dc:creator>YUANGEL</dc:creator>
  <cp:lastModifiedBy>YUANGEL</cp:lastModifiedBy>
  <cp:revision>8</cp:revision>
  <dcterms:created xsi:type="dcterms:W3CDTF">2019-01-13T08:28:50Z</dcterms:created>
  <dcterms:modified xsi:type="dcterms:W3CDTF">2020-12-02T12:31:05Z</dcterms:modified>
</cp:coreProperties>
</file>