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/>
    <p:restoredTop sz="94674"/>
  </p:normalViewPr>
  <p:slideViewPr>
    <p:cSldViewPr snapToGrid="0">
      <p:cViewPr varScale="1">
        <p:scale>
          <a:sx n="140" d="100"/>
          <a:sy n="140" d="100"/>
        </p:scale>
        <p:origin x="77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190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526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7217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ED79E9A-EE8E-1642-B6A1-BD56CAAAAB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AAD7E838-A013-EA46-8732-247BE17CFD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36BF89D5-A2D2-FB42-BA3F-878C7A91F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39BC-D24E-7A45-80D1-1F136E3C38A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8DD62A90-E222-3A41-B641-96E82D273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48A98CFC-020B-F24B-8833-0EB84D60A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C08E1-0F84-F144-8666-34613A42C5F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66495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B45B4D0D-7389-A94D-8976-9F4AA908D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1A1566A9-39BD-C64E-8B53-BD3B93296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78DA905B-D6FA-2E4A-9961-11C9F4454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39BC-D24E-7A45-80D1-1F136E3C38A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8FCB54EE-B1E6-D948-BEC7-ABBE25ABA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C4BF9D88-C710-3D44-9F07-F729FFA23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C08E1-0F84-F144-8666-34613A42C5F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000805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75EE18A8-DE4E-D84C-9273-AB5CEBC7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C186E874-041C-5E41-92A6-2481B2B0C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E3F6B1F1-B5B2-F54B-A104-762A2413A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39BC-D24E-7A45-80D1-1F136E3C38A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6D4384C4-3189-A940-97D7-C8115D1C5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EDAFD793-3EA3-7F46-A0BD-7A532B0D5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C08E1-0F84-F144-8666-34613A42C5F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52629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1AF38E9-AB6A-B948-9011-4DD80257B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4754A743-3B2E-3A4A-B452-AB33A39D85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A2CD96F9-AEB7-8A44-8CFD-C5778D30B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2B2EC11B-3C91-5248-8F50-C750E82C5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39BC-D24E-7A45-80D1-1F136E3C38A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6D8CA53E-0C75-0747-AF0E-B226ABF83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E86D248E-F557-8A41-A196-3B663E5D2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C08E1-0F84-F144-8666-34613A42C5F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668782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2B073DE-B264-0143-812B-117316D5A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C9908701-DFD0-9242-B38E-FCA985132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95A541EE-6105-0340-819E-4B57410844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xmlns="" id="{0BD3548F-6A84-9F47-9124-D3C32C0521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="" id="{DFC499C1-FFBD-CF41-8728-844CFE9F3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xmlns="" id="{EDBF984B-1968-3F45-9ACA-C77F9D22A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39BC-D24E-7A45-80D1-1F136E3C38A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xmlns="" id="{2C8205EB-B2F9-ED47-A297-AF4555EF7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xmlns="" id="{657DF4B2-DA34-7C4B-9852-0424C9DA7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C08E1-0F84-F144-8666-34613A42C5F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82583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7C18BA99-7A56-5044-B425-3B1E0ADB7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06A77E6D-40D8-2B40-B77D-D30C01517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39BC-D24E-7A45-80D1-1F136E3C38A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AFC63060-12C2-654F-A2CD-852FBD7F4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D55A9C49-1272-7447-AFA7-DCCE7231E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C08E1-0F84-F144-8666-34613A42C5F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461443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="" id="{AEDD17CA-7BB5-F449-81B9-7C002FFE5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39BC-D24E-7A45-80D1-1F136E3C38A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="" id="{E87DB5FA-62C6-3C41-B636-E73B0CC2D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F12748D4-8FC1-A041-86B7-FA9CA2889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C08E1-0F84-F144-8666-34613A42C5F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536834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9B54D62-10EF-7448-AED9-899A7C73D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F44809C0-8318-BA48-A2EE-7F976A00B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92C12970-CF26-E549-8084-E9E3ACF887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26E04D5D-6965-D54B-B294-1B48E5655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39BC-D24E-7A45-80D1-1F136E3C38A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C27A85C8-6DBC-904D-8AD8-11409EA67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B8A3EC67-0CE5-E64C-8B33-DC573364C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C08E1-0F84-F144-8666-34613A42C5F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61883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2440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71737639-29BF-7546-A174-69E87CBA3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xmlns="" id="{4B292731-23A8-E442-971B-CBDF290726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7E335A16-BBB4-D447-A02B-4FF8EA38F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9D747909-7853-F74C-9C84-A2B1B162A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39BC-D24E-7A45-80D1-1F136E3C38A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E0137DFC-3DB0-4848-921B-6061AD13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0EEDF43D-036B-5B42-9899-41520F7EA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C08E1-0F84-F144-8666-34613A42C5F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22453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7E109E1C-782B-E145-8EBC-D3DE8356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9B2B8379-AB39-CD48-9090-0CE5AF85AC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21DE3844-3A42-0D45-9BD4-B8A10A13B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39BC-D24E-7A45-80D1-1F136E3C38A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5628B49A-CCEF-B642-B3B9-04D8D8601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26C7B83D-2F04-BC40-B894-8AF22B998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C08E1-0F84-F144-8666-34613A42C5F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548815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xmlns="" id="{BFAC0DF3-AD38-774F-A078-03BD4CA1D7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22335F92-4688-284F-BC90-A2FE054B79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79F91900-2338-A742-AC98-E5D2D521A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539BC-D24E-7A45-80D1-1F136E3C38A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8C023B7C-DB7A-424A-ACD2-D13EABB37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4496F22D-46C3-F848-89DC-A80D0B1FB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C08E1-0F84-F144-8666-34613A42C5F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561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046F7073-538D-0548-932F-CDEDD0DD9A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726CF8CC-AF39-844E-9085-4E80AC321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31BD877D-2790-6541-A262-97FBEC9CB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98AF-D321-264C-9998-323E10B27CD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BEEB2863-4AB5-AA47-A8AF-F4E0DC5A2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AB5282B3-1B53-C64D-AC12-4090738E3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138E-8B5D-4249-8CB1-938EE9B01E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750272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A5B8076D-CF34-1A41-BEF0-B19AAF73A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599D9F18-83BA-5140-A4BA-2CE80D040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02A5713C-0AA2-1646-BC42-EB4CA0DA6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98AF-D321-264C-9998-323E10B27CD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684C1032-B0F3-5242-AC9C-A04482E6D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3ECE457C-7194-B14E-90EA-4185546DB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138E-8B5D-4249-8CB1-938EE9B01E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983104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7668F879-E046-3548-BDE6-0C0ED9652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5CF315DB-DA3E-2842-9112-8ECB144620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7F2DC3BD-1BB6-AE46-9367-9FC2D1BB6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98AF-D321-264C-9998-323E10B27CD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C3352BE5-368D-7541-9AFC-D0D545A8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D38DCF0C-3F18-3741-A550-F6FAAEC99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138E-8B5D-4249-8CB1-938EE9B01E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172112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5959A1F3-83A8-734D-961F-40F5BF095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6E0CE99F-C1C7-824B-9ED2-0018B2579C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7A7147C4-4966-4545-BB80-5CB8ED0CC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E23B4447-DE15-AC47-BBE4-EA9604891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98AF-D321-264C-9998-323E10B27CD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2283413C-73F0-C94C-8C1C-041B023F6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48303EE8-B53D-AE4B-AA97-6280BFAC9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138E-8B5D-4249-8CB1-938EE9B01E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905751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9392DCC1-D5BB-9A4A-AF80-CA9F0DC8E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1876463F-D8DC-3741-BA6A-4C709FCFA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6E000589-8905-9845-9705-015DBA5BAC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xmlns="" id="{82E0A291-377A-D044-A84B-B341FBE177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="" id="{F9B1604A-6C19-CF43-A8FA-27C807A76C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xmlns="" id="{58B035AB-B73A-4F47-B5E9-BDE0E06CE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98AF-D321-264C-9998-323E10B27CD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xmlns="" id="{EEE50EC2-E6E5-D145-960B-6877C5F61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xmlns="" id="{A8038A47-23DE-814C-BBE3-CFCB69F94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138E-8B5D-4249-8CB1-938EE9B01E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584396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CD23EC1E-58E8-E34B-BEB7-0B49D1FA0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1F65136D-6903-884F-B545-839B9C529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98AF-D321-264C-9998-323E10B27CD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9B52F18C-38ED-E44D-B7C1-B4BF3B63D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947585B1-A83E-1044-8A6C-A667432AD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138E-8B5D-4249-8CB1-938EE9B01E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618977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="" id="{DAF65B49-036B-F049-8C01-AEC61B632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98AF-D321-264C-9998-323E10B27CD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="" id="{38506ED3-57B4-744B-A580-B35E176C9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F12DEA8E-4072-1045-AF5F-F0A9C6650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138E-8B5D-4249-8CB1-938EE9B01E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46589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9587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A9E1E6BC-6EDC-814F-B922-1E0A86A48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E989E708-8F90-674B-B793-335AB032A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F0A898BF-8CB6-274A-8749-3C8D4796B8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C3BCB6CD-449B-FF4D-80E7-F52ACDE91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98AF-D321-264C-9998-323E10B27CD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5A034EA3-0575-774D-A9B8-D414BB29C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3194F974-74EA-2244-A5FA-6BFC1C8DB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138E-8B5D-4249-8CB1-938EE9B01E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807051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F0B1948F-63F5-A84F-A5DF-204CBE2FA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xmlns="" id="{FDD294A3-953B-314B-97AF-05344686D6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7E1BF65B-9403-334E-81DE-AA9D44904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97D9D80F-D3A2-6B4D-8BDD-A28BDC65E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98AF-D321-264C-9998-323E10B27CD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5841AD02-802A-0243-9C8A-713978393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810E2A00-1639-8746-8E57-8FED1ACFE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138E-8B5D-4249-8CB1-938EE9B01E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268930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5991DFD-7C43-F64B-8AB8-037224613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F33536C4-CEC7-6441-AE1D-F110B51A29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EB2C0604-C374-CE48-9547-7708E71EF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98AF-D321-264C-9998-323E10B27CD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A38E5456-D708-2443-9F09-3858B9553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3E723B61-FA83-E649-B53F-ABA5334F0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138E-8B5D-4249-8CB1-938EE9B01E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045666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xmlns="" id="{5C72D594-F411-7A48-AD85-B82D3DD8E6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3C4BADD8-1739-6A4C-B19B-2384C1188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79D491D5-008D-8740-A3CB-A6B58A1F9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A98AF-D321-264C-9998-323E10B27CD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EC2DC8E8-CAEA-6245-8C06-AAB273B9B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4769A45A-0DBA-0D47-BF75-DBB56D3C4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1138E-8B5D-4249-8CB1-938EE9B01E1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7850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366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646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8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483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165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687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0" y="0"/>
            <a:ext cx="914156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761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11BA5045-8DB7-E545-84B4-69F652A5E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1E5EDB21-CA25-3446-8CBE-D6E4B4471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F960A374-42A6-BF4B-AB81-34ECD0ECBB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539BC-D24E-7A45-80D1-1F136E3C38A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3E3E62F8-1755-3D4B-B8CA-01E3A4FFC9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F30447B5-2678-0642-ACDF-97986F6755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C08E1-0F84-F144-8666-34613A42C5FC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56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673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FFE54774-6478-6642-9F9C-13420DDA8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B43ED08D-2221-0947-B260-C63F13CC0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F96C5987-1895-DA47-90FC-A5D5FFD61D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A98AF-D321-264C-9998-323E10B27CD9}" type="datetimeFigureOut">
              <a:rPr kumimoji="1" lang="zh-CN" altLang="en-US" smtClean="0"/>
              <a:t>2020/11/1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DD1D8D51-0206-1549-BD93-538F400135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09515B00-1CE5-0447-A1A3-3CC7B35F2D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1138E-8B5D-4249-8CB1-938EE9B01E16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56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472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841772"/>
            <a:ext cx="9144000" cy="1790700"/>
          </a:xfrm>
        </p:spPr>
        <p:txBody>
          <a:bodyPr>
            <a:noAutofit/>
          </a:bodyPr>
          <a:lstStyle/>
          <a:p>
            <a:endParaRPr lang="zh-CN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zh-CN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400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14313" indent="-214313"/>
            <a:endPara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156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EF4477F1-916B-9542-9132-8182A816CA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841772"/>
            <a:ext cx="9144000" cy="1790700"/>
          </a:xfrm>
        </p:spPr>
        <p:txBody>
          <a:bodyPr>
            <a:noAutofit/>
          </a:bodyPr>
          <a:lstStyle/>
          <a:p>
            <a:endParaRPr lang="zh-CN" altLang="en-US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副标题 2">
            <a:extLst>
              <a:ext uri="{FF2B5EF4-FFF2-40B4-BE49-F238E27FC236}">
                <a16:creationId xmlns:a16="http://schemas.microsoft.com/office/drawing/2014/main" xmlns="" id="{247A0E96-A188-C744-B047-8243FE9639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>
            <a:normAutofit/>
          </a:bodyPr>
          <a:lstStyle/>
          <a:p>
            <a:endParaRPr lang="en-US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zh-CN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940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xmlns="" id="{8CEABA97-1E5D-334E-9F8A-A9E918246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</p:spPr>
        <p:txBody>
          <a:bodyPr>
            <a:normAutofit/>
          </a:bodyPr>
          <a:lstStyle/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xmlns="" id="{45683565-C2D1-364F-A797-ED483734F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</p:spPr>
        <p:txBody>
          <a:bodyPr>
            <a:normAutofit/>
          </a:bodyPr>
          <a:lstStyle/>
          <a:p>
            <a:pPr marL="214313" indent="-214313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258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>
            <a:extLst>
              <a:ext uri="{FF2B5EF4-FFF2-40B4-BE49-F238E27FC236}">
                <a16:creationId xmlns:a16="http://schemas.microsoft.com/office/drawing/2014/main" xmlns="" id="{925F36E8-7D08-4D40-964D-144CD880A694}"/>
              </a:ext>
            </a:extLst>
          </p:cNvPr>
          <p:cNvSpPr txBox="1">
            <a:spLocks/>
          </p:cNvSpPr>
          <p:nvPr/>
        </p:nvSpPr>
        <p:spPr>
          <a:xfrm>
            <a:off x="0" y="1306722"/>
            <a:ext cx="9144000" cy="17907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zh-CN" altLang="en-US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副标题 2">
            <a:extLst>
              <a:ext uri="{FF2B5EF4-FFF2-40B4-BE49-F238E27FC236}">
                <a16:creationId xmlns:a16="http://schemas.microsoft.com/office/drawing/2014/main" xmlns="" id="{631BD089-68CE-8141-9FE1-49021693E8C4}"/>
              </a:ext>
            </a:extLst>
          </p:cNvPr>
          <p:cNvSpPr txBox="1">
            <a:spLocks/>
          </p:cNvSpPr>
          <p:nvPr/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zh-CN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818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1">
            <a:extLst>
              <a:ext uri="{FF2B5EF4-FFF2-40B4-BE49-F238E27FC236}">
                <a16:creationId xmlns:a16="http://schemas.microsoft.com/office/drawing/2014/main" xmlns="" id="{66CB620C-9253-514C-8FC9-ACA7C5A9C154}"/>
              </a:ext>
            </a:extLst>
          </p:cNvPr>
          <p:cNvSpPr txBox="1">
            <a:spLocks/>
          </p:cNvSpPr>
          <p:nvPr/>
        </p:nvSpPr>
        <p:spPr>
          <a:xfrm>
            <a:off x="628650" y="483067"/>
            <a:ext cx="7886700" cy="99417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内容占位符 2">
            <a:extLst>
              <a:ext uri="{FF2B5EF4-FFF2-40B4-BE49-F238E27FC236}">
                <a16:creationId xmlns:a16="http://schemas.microsoft.com/office/drawing/2014/main" xmlns="" id="{7762D460-554E-7C41-9D1D-1C9A14A4BEF8}"/>
              </a:ext>
            </a:extLst>
          </p:cNvPr>
          <p:cNvSpPr txBox="1">
            <a:spLocks/>
          </p:cNvSpPr>
          <p:nvPr/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4313" indent="-214313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784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321</TotalTime>
  <Words>0</Words>
  <Application>Microsoft Office PowerPoint</Application>
  <PresentationFormat>全屏显示(16:9)</PresentationFormat>
  <Paragraphs>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等线</vt:lpstr>
      <vt:lpstr>等线 Light</vt:lpstr>
      <vt:lpstr>Arial</vt:lpstr>
      <vt:lpstr>Calibri</vt:lpstr>
      <vt:lpstr>Calibri Light</vt:lpstr>
      <vt:lpstr>Office 主题​​</vt:lpstr>
      <vt:lpstr>自定义设计方案</vt:lpstr>
      <vt:lpstr>1_自定义设计方案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杨丹丹</dc:creator>
  <cp:lastModifiedBy>xia hang</cp:lastModifiedBy>
  <cp:revision>25</cp:revision>
  <dcterms:created xsi:type="dcterms:W3CDTF">2017-02-24T03:42:42Z</dcterms:created>
  <dcterms:modified xsi:type="dcterms:W3CDTF">2020-11-01T08:45:07Z</dcterms:modified>
</cp:coreProperties>
</file>