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  <p:sldMasterId id="2147483684" r:id="rId3"/>
    <p:sldMasterId id="2147483672" r:id="rId4"/>
    <p:sldMasterId id="2147483708" r:id="rId5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000" b="1" baseline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单击以编辑母版副标题样式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192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03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147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5664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1117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8513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4273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229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2438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6521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821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108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108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108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108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108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108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243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70021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6371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AD99AF4-2F35-9A49-8E43-12DCEF007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E93CF659-31FE-A64E-84BD-3058C1D96A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5325B10D-3224-4C4D-A1DF-ACF32F0E9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2EE4013E-BF3F-D345-A5D2-54EF80F61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981FBE4C-1033-D742-986A-23CE62DB7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059070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772C5B5-29AE-5A44-B36E-667F5BE67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BE0E55DC-719F-6D45-9B83-272D0B846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CAFB5E93-679F-0F40-8BF1-313ED6F26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53F9A26C-F43F-7948-A149-4437BB32E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9541209-87AD-3041-B603-E23FF36A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718361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3EBED9E-2F38-A845-9BB8-A89CF5F52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B49C2D9D-DECF-9F41-8E60-2312A2E0C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3C1E510-6995-6B45-98E9-9FC3562E8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A0E55968-8EC3-F84D-ABB8-B22F63DDA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7328187F-FF39-864E-9091-6774F4CAD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590992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4B76D48-EEA9-8B45-B829-730ABB23A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3F75A8B-DD4F-0E45-A284-9E0E95EAF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D57AB16B-03B6-3040-9959-5CD475B42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26C6291E-7593-4A46-A9B7-66F9C7730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1225822E-3A78-9348-B6FC-F719E0A9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806B526D-B7C7-9B4E-9415-9471AFA47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073907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9C18902-5A61-954B-A266-94D88105F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592FA287-55A2-2C41-9B20-E57841657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83582672-9B78-B04D-A272-E7DFF1FF5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5814D8AA-E79D-4C45-8617-5098F6ACC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856FD165-E5E3-EE4F-AC7C-C3C5B819C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B68C4F28-0DC3-F64A-BBE6-50DB001F0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CEB14EBA-F3B7-5F45-A1FF-4F79DB0C2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749EFF1E-A2DE-E445-AB81-52554F95A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164365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6EF2E6F-39A6-3448-B3F6-29515D550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FB3DD82E-AA4F-9647-B57B-528F2FA9E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BB9B4614-F3A9-AF42-B0C8-08D84BE3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9BE9FF46-FFA6-5A40-8C79-D9140D18A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055991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BBD38D66-4366-C849-A26D-B14DD42B0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A45CF747-EB3F-8044-83C8-1B0691151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4AA83FD6-AC27-3742-B883-AF885DE53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712957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003EF6D-1605-5B4B-AB6B-6D3FDAE37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8AF71CBF-CE8A-934E-A24F-AADAD876A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25D413D6-DEBF-6541-9575-54C571BB5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586CC7AE-BDA7-3448-8CB9-3813B31D1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5DACC58C-C133-8A4D-9D47-005764F8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92913C58-B8AF-4845-B593-7DF8DA1B1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52836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38352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38352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533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DB4FD9A-7291-1345-A786-14846896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A625C9CC-46A0-DD43-BDC2-3FA642E440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BC71A420-1E3C-864D-829C-68B7CC8399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65A0D355-7CE8-EF41-A6D4-74322F912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BC3DFA09-7523-2F4B-8429-5F65F3D1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D8E397DB-FE98-E74A-8BCF-4B00EFD41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38275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2E3E8AE-BC41-854D-85C9-B7598FFE7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69297A68-0726-014F-9682-149E9AAED5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23490D69-9742-554A-8EA3-0A0AF5DEC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BFD46E2-E97F-5E47-A28C-A5514ED3A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B500929-DF6C-2140-93F9-B4665BCDA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95504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59B4EA7B-7317-2B47-9DAA-B4833319BC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8EF54375-B339-4E49-9008-257493AB8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0EE206F2-4F79-D348-BA7D-E3301C79F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0A110A7D-301B-6A48-BD27-1BD389329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108CF499-4B4B-ED4B-A972-B62E6326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977064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D82325A-9BB5-0A4D-A831-F2C904C58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4367D522-3FC1-9D41-BB3C-FD10B2E07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85C91086-69C8-2A4D-BBD8-15D86F234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49E-7EB8-B042-9B9E-E5E47484A5E8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5F7D1862-4A0F-E342-A8B4-349195049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A8DEB813-705F-F149-B92A-F9AA7F1E3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0E2A-1F27-064A-8587-8136D540958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08022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373601A-E583-2B43-A03A-DD7562301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A59A4934-3989-EC44-A53D-96CB09B99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6174419C-6909-ED41-87D1-DC83694FE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49E-7EB8-B042-9B9E-E5E47484A5E8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2B6CBDF6-E754-D246-B044-2ECF1788D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E808E70-761E-0D4D-A5EC-AE74839D6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0E2A-1F27-064A-8587-8136D540958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75257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B9083F3-281D-854D-9170-771BAD179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B95C32F4-04FD-3A47-8576-D2E5416D7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A95C3A7B-055E-2E4E-BF31-909336233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49E-7EB8-B042-9B9E-E5E47484A5E8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5E8F085C-F8A6-5347-B227-DA57B4FC7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098938D-8C74-0948-A6D6-81CDC14DE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0E2A-1F27-064A-8587-8136D540958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81357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C5C982-7D9E-C548-AACA-31B611207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E47407D5-2114-1143-B4A1-A48505BD7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D0D29386-DE8E-FF4E-9F7C-7635AB57F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575BA694-9375-0D43-8458-4F6BCB133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49E-7EB8-B042-9B9E-E5E47484A5E8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EC1634C2-4A20-D645-91E0-1705E1E8B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7514FA5D-CB80-FC4C-A2BF-CA9CEE0C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0E2A-1F27-064A-8587-8136D540958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44327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A05768C-A917-454D-A462-1153E1B2D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4735C5F3-2003-4C4F-AA35-2D1DF6BFA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0376E6E5-9B2F-EA4A-8E1A-326877C747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0FC4C8AA-C709-8F46-A792-0D22B49C07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E650FAEF-F18F-B14C-8376-D77618EDA2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5DA93AB6-CC54-7647-B179-A0AEEBC4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49E-7EB8-B042-9B9E-E5E47484A5E8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66944025-BFFE-9E4E-BB64-75102BDA6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C69EF7EB-1E76-9248-8429-52A2BC187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0E2A-1F27-064A-8587-8136D540958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438743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645BEC2-E0B3-484B-950C-088B257EB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AB20BB21-5E83-554C-B9A1-9DEFFA972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49E-7EB8-B042-9B9E-E5E47484A5E8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6EA6CA59-0F24-7243-BF5B-C6762EAD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98ADD18C-AA08-E544-8559-0A42369C6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0E2A-1F27-064A-8587-8136D540958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56337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8B3398C4-B810-1645-B02E-8145BE15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49E-7EB8-B042-9B9E-E5E47484A5E8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46DECB5B-17E6-ED48-BD44-4B6FAEC61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FF2C64A7-CCFE-EC41-8ED0-D69A29DD0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0E2A-1F27-064A-8587-8136D540958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99757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183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183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3086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B36F9DA-754D-494E-944C-7AC50EE5C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F8AABFF6-B8FA-B04B-8A72-26B3C8740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14E0D322-74C8-5F47-ADF1-0BF3CA8716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F7BC5057-340A-C347-AF41-03BAA5137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49E-7EB8-B042-9B9E-E5E47484A5E8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166DC37D-D71C-2D42-BB5D-F024A5B9D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1BF6A48B-A3A1-9A4B-AFD0-056ACAADB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0E2A-1F27-064A-8587-8136D540958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5056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66BFADE-DF59-D648-81FC-D97F8F7A0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2E8234E4-9D3E-9F43-AD60-CDB915B12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ABCCBC65-883E-9946-AAD8-46B4F248A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1F29415B-C52A-354B-8334-6D4ECC083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49E-7EB8-B042-9B9E-E5E47484A5E8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8B2737A1-8AAA-114D-8FF1-EFDBD06D6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2D176773-AC0A-DB49-93A5-73B395F4B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0E2A-1F27-064A-8587-8136D540958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94414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2AFEB69-561D-DB4D-B41D-DD0E8D8D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425D99C6-E139-6E48-89DF-C18FF8969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96302CA7-9130-8442-8E96-476F53B35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49E-7EB8-B042-9B9E-E5E47484A5E8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63C039C7-F10F-9242-B7A8-A291B819F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08EF5CDF-F55D-4347-8E2C-68F87B21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0E2A-1F27-064A-8587-8136D540958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44751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4949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0676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07280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284039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85933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14913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967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56942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711939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63893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43393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8642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430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652537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63867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028453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722383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40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61451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75009"/>
            <a:ext cx="7886700" cy="3870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91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100000"/>
        </a:lnSpc>
        <a:spcBef>
          <a:spcPts val="1080"/>
        </a:spcBef>
        <a:buNone/>
        <a:defRPr sz="3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8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108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108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108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108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3A493-8C92-4EC9-A27C-45125ADD7064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9BDB3-F197-46C5-88CE-A84BBABEBAC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850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D1D6F7F5-620F-7042-9D87-CB4898D4D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49C64BDA-C9D7-5642-96E3-BDC344288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D5575138-E8A6-A947-97D0-EAD8933F0B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A015B-F0AD-1C4F-AB61-AC2C3A78924C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3A4FAA5C-3290-014E-A6FC-EAA8FC7C9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D0FCF59C-A790-9149-92A4-1252C08753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DB98F-2154-C240-8A87-5A34A48C3AF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66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B48E7AB4-7BBD-644E-A4D1-AD1B11660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A0CE768B-B137-CE40-8AF8-688063DF3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EEE34CF-0514-A04B-A3F6-FBCF9B5E00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6449E-7EB8-B042-9B9E-E5E47484A5E8}" type="datetimeFigureOut">
              <a:rPr kumimoji="1" lang="zh-CN" altLang="en-US" smtClean="0"/>
              <a:pPr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0329E013-1FE6-B842-9F28-08B10CBBC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A4146BF0-B265-A849-960B-6F574BAEC2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E0E2A-1F27-064A-8587-8136D5409585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75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3EBFC-3E57-4605-A950-1D2FE37B7752}" type="datetimeFigureOut">
              <a:rPr lang="zh-CN" altLang="en-US" smtClean="0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089EE-96C0-4E2B-9368-7F2153D5ABB0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692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zh-CN" alt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zh-CN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40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18609"/>
            <a:ext cx="7886700" cy="1325563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479108"/>
            <a:ext cx="7886700" cy="3870180"/>
          </a:xfrm>
        </p:spPr>
        <p:txBody>
          <a:bodyPr>
            <a:normAutofit/>
          </a:bodyPr>
          <a:lstStyle/>
          <a:p>
            <a:pPr marL="285750" indent="-285750"/>
            <a:r>
              <a:rPr lang="en-US" altLang="zh-CN" sz="2600" dirty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15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zh-CN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0925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>
            <a:extLst>
              <a:ext uri="{FF2B5EF4-FFF2-40B4-BE49-F238E27FC236}">
                <a16:creationId xmlns:a16="http://schemas.microsoft.com/office/drawing/2014/main" xmlns="" id="{9D48BAE0-9350-8B44-B94D-5E81F31DCC57}"/>
              </a:ext>
            </a:extLst>
          </p:cNvPr>
          <p:cNvSpPr txBox="1">
            <a:spLocks/>
          </p:cNvSpPr>
          <p:nvPr/>
        </p:nvSpPr>
        <p:spPr>
          <a:xfrm>
            <a:off x="628650" y="-23824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内容占位符 2">
            <a:extLst>
              <a:ext uri="{FF2B5EF4-FFF2-40B4-BE49-F238E27FC236}">
                <a16:creationId xmlns:a16="http://schemas.microsoft.com/office/drawing/2014/main" xmlns="" id="{B89BE9BB-5100-3A4E-8813-1AA3E4FEFCA7}"/>
              </a:ext>
            </a:extLst>
          </p:cNvPr>
          <p:cNvSpPr txBox="1">
            <a:spLocks/>
          </p:cNvSpPr>
          <p:nvPr/>
        </p:nvSpPr>
        <p:spPr>
          <a:xfrm>
            <a:off x="628650" y="1479108"/>
            <a:ext cx="7886700" cy="3870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61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122363"/>
            <a:ext cx="9144000" cy="23876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zh-CN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8772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>
            <a:extLst>
              <a:ext uri="{FF2B5EF4-FFF2-40B4-BE49-F238E27FC236}">
                <a16:creationId xmlns:a16="http://schemas.microsoft.com/office/drawing/2014/main" xmlns="" id="{9D48BAE0-9350-8B44-B94D-5E81F31DCC57}"/>
              </a:ext>
            </a:extLst>
          </p:cNvPr>
          <p:cNvSpPr txBox="1">
            <a:spLocks/>
          </p:cNvSpPr>
          <p:nvPr/>
        </p:nvSpPr>
        <p:spPr>
          <a:xfrm>
            <a:off x="628650" y="-23824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内容占位符 2">
            <a:extLst>
              <a:ext uri="{FF2B5EF4-FFF2-40B4-BE49-F238E27FC236}">
                <a16:creationId xmlns:a16="http://schemas.microsoft.com/office/drawing/2014/main" xmlns="" id="{B89BE9BB-5100-3A4E-8813-1AA3E4FEFCA7}"/>
              </a:ext>
            </a:extLst>
          </p:cNvPr>
          <p:cNvSpPr txBox="1">
            <a:spLocks/>
          </p:cNvSpPr>
          <p:nvPr/>
        </p:nvSpPr>
        <p:spPr>
          <a:xfrm>
            <a:off x="628650" y="1479108"/>
            <a:ext cx="7886700" cy="3870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964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</TotalTime>
  <Words>1</Words>
  <Application>Microsoft Office PowerPoint</Application>
  <PresentationFormat>全屏显示(4:3)</PresentationFormat>
  <Paragraphs>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等线</vt:lpstr>
      <vt:lpstr>等线 Light</vt:lpstr>
      <vt:lpstr>黑体</vt:lpstr>
      <vt:lpstr>宋体</vt:lpstr>
      <vt:lpstr>Arial</vt:lpstr>
      <vt:lpstr>Calibri</vt:lpstr>
      <vt:lpstr>Calibri Light</vt:lpstr>
      <vt:lpstr>Office 主题​​</vt:lpstr>
      <vt:lpstr>2_自定义设计方案</vt:lpstr>
      <vt:lpstr>1_自定义设计方案</vt:lpstr>
      <vt:lpstr>自定义设计方案</vt:lpstr>
      <vt:lpstr>3_自定义设计方案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杨丹丹</dc:creator>
  <cp:lastModifiedBy>xia hang</cp:lastModifiedBy>
  <cp:revision>28</cp:revision>
  <dcterms:created xsi:type="dcterms:W3CDTF">2017-02-24T03:42:42Z</dcterms:created>
  <dcterms:modified xsi:type="dcterms:W3CDTF">2020-11-01T08:39:04Z</dcterms:modified>
</cp:coreProperties>
</file>