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9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99AF4-2F35-9A49-8E43-12DCEF007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3CF659-31FE-A64E-84BD-3058C1D96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5B10D-3224-4C4D-A1DF-ACF32F0E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E4013E-BF3F-D345-A5D2-54EF80F6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1FBE4C-1033-D742-986A-23CE62DB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590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72C5B5-29AE-5A44-B36E-667F5BE6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0E55DC-719F-6D45-9B83-272D0B846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FB5E93-679F-0F40-8BF1-313ED6F2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F9A26C-F43F-7948-A149-4437BB32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541209-87AD-3041-B603-E23FF36A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183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BED9E-2F38-A845-9BB8-A89CF5F5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9C2D9D-DECF-9F41-8E60-2312A2E0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C1E510-6995-6B45-98E9-9FC3562E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55968-8EC3-F84D-ABB8-B22F63DD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28187F-FF39-864E-9091-6774F4CA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909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B76D48-EEA9-8B45-B829-730ABB23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F75A8B-DD4F-0E45-A284-9E0E95EAF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7AB16B-03B6-3040-9959-5CD475B42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C6291E-7593-4A46-A9B7-66F9C773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25822E-3A78-9348-B6FC-F719E0A9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6B526D-B7C7-9B4E-9415-9471AFA4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39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8902-5A61-954B-A266-94D88105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FA287-55A2-2C41-9B20-E57841657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582672-9B78-B04D-A272-E7DFF1FF5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14D8AA-E79D-4C45-8617-5098F6ACC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6FD165-E5E3-EE4F-AC7C-C3C5B819C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8C4F28-0DC3-F64A-BBE6-50DB001F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B14EBA-F3B7-5F45-A1FF-4F79DB0C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9EFF1E-A2DE-E445-AB81-52554F95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643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F2E6F-39A6-3448-B3F6-29515D55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3DD82E-AA4F-9647-B57B-528F2FA9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9B4614-F3A9-AF42-B0C8-08D84BE3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E9FF46-FFA6-5A40-8C79-D9140D18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559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D38D66-4366-C849-A26D-B14DD42B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5CF747-EB3F-8044-83C8-1B069115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A83FD6-AC27-3742-B883-AF885DE5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1295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3EF6D-1605-5B4B-AB6B-6D3FDAE3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F71CBF-CE8A-934E-A24F-AADAD876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D413D6-DEBF-6541-9575-54C571BB5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6CC7AE-BDA7-3448-8CB9-3813B31D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ACC58C-C133-8A4D-9D47-005764F8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913C58-B8AF-4845-B593-7DF8DA1B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2836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B4FD9A-7291-1345-A786-14846896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25C9CC-46A0-DD43-BDC2-3FA642E44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71A420-1E3C-864D-829C-68B7CC83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A0D355-7CE8-EF41-A6D4-74322F91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3DFA09-7523-2F4B-8429-5F65F3D1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E397DB-FE98-E74A-8BCF-4B00EFD4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8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8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8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8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8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8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8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43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3E8AE-BC41-854D-85C9-B7598FFE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297A68-0726-014F-9682-149E9AAED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90D69-9742-554A-8EA3-0A0AF5DE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FD46E2-E97F-5E47-A28C-A5514ED3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500929-DF6C-2140-93F9-B4665BCD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55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B4EA7B-7317-2B47-9DAA-B4833319B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F54375-B339-4E49-9008-257493AB8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E206F2-4F79-D348-BA7D-E3301C79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110A7D-301B-6A48-BD27-1BD38932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8CF499-4B4B-ED4B-A972-B62E6326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7706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2325A-9BB5-0A4D-A831-F2C904C5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67D522-3FC1-9D41-BB3C-FD10B2E07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C91086-69C8-2A4D-BBD8-15D86F23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7D1862-4A0F-E342-A8B4-34919504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EB813-705F-F149-B92A-F9AA7F1E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8022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3601A-E583-2B43-A03A-DD756230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9A4934-3989-EC44-A53D-96CB09B99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74419C-6909-ED41-87D1-DC83694F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6CBDF6-E754-D246-B044-2ECF1788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808E70-761E-0D4D-A5EC-AE74839D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525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083F3-281D-854D-9170-771BAD17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5C32F4-04FD-3A47-8576-D2E5416D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5C3A7B-055E-2E4E-BF31-90933623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8F085C-F8A6-5347-B227-DA57B4FC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8938D-8C74-0948-A6D6-81CDC14D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1357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5C982-7D9E-C548-AACA-31B61120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7407D5-2114-1143-B4A1-A48505BD7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D29386-DE8E-FF4E-9F7C-7635AB57F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5BA694-9375-0D43-8458-4F6BCB1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1634C2-4A20-D645-91E0-1705E1E8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14FA5D-CB80-FC4C-A2BF-CA9CEE0C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327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5768C-A917-454D-A462-1153E1B2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35C5F3-2003-4C4F-AA35-2D1DF6BF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76E6E5-9B2F-EA4A-8E1A-326877C74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C4C8AA-C709-8F46-A792-0D22B49C0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650FAEF-F18F-B14C-8376-D77618EDA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DA93AB6-CC54-7647-B179-A0AEEBC4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944025-BFFE-9E4E-BB64-75102BDA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69EF7EB-1E76-9248-8429-52A2BC1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3874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5BEC2-E0B3-484B-950C-088B257E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20BB21-5E83-554C-B9A1-9DEFFA97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A6CA59-0F24-7243-BF5B-C6762EAD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ADD18C-AA08-E544-8559-0A42369C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6337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3398C4-B810-1645-B02E-8145BE15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DECB5B-17E6-ED48-BD44-4B6FAEC6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2C64A7-CCFE-EC41-8ED0-D69A29DD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9757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6F9DA-754D-494E-944C-7AC50EE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AABFF6-B8FA-B04B-8A72-26B3C874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E0D322-74C8-5F47-ADF1-0BF3CA871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BC5057-340A-C347-AF41-03BAA513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6DC37D-D71C-2D42-BB5D-F024A5B9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F6A48B-A3A1-9A4B-AFD0-056ACAAD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05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352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352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53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BFADE-DF59-D648-81FC-D97F8F7A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8234E4-9D3E-9F43-AD60-CDB915B12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CCBC65-883E-9946-AAD8-46B4F248A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29415B-C52A-354B-8334-6D4ECC08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2737A1-8AAA-114D-8FF1-EFDBD06D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176773-AC0A-DB49-93A5-73B395F4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441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AFEB69-561D-DB4D-B41D-DD0E8D8D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5D99C6-E139-6E48-89DF-C18FF8969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02CA7-9130-8442-8E96-476F53B3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C039C7-F10F-9242-B7A8-A291B819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F5CDF-F55D-4347-8E2C-68F87B21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4751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5B56BD-A4B8-654B-AAD8-E9C4A522D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067F6D-9B9B-1643-958A-138D57494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091E76-DF4D-B84A-B2F7-FEEE04F1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53E260-4FBA-5D45-8721-745BA53A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C789B-5F9F-E240-9224-FDDF039D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044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83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83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6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0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652537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3867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2845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2238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0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C11B809-0309-A246-B1C7-046B46D6061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" y="0"/>
            <a:ext cx="9141027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145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75009"/>
            <a:ext cx="7886700" cy="387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1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100000"/>
        </a:lnSpc>
        <a:spcBef>
          <a:spcPts val="1080"/>
        </a:spcBef>
        <a:buNone/>
        <a:defRPr sz="3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8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8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2B5D06-B457-8C4A-890C-5A103DB475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D6F7F5-620F-7042-9D87-CB4898D4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C64BDA-C9D7-5642-96E3-BDC344288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575138-E8A6-A947-97D0-EAD8933F0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015B-F0AD-1C4F-AB61-AC2C3A78924C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4FAA5C-3290-014E-A6FC-EAA8FC7C9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FCF59C-A790-9149-92A4-1252C0875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B98F-2154-C240-8A87-5A34A48C3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566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DBC83B-90D1-D345-BACE-9415BE7277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8E7AB4-7BBD-644E-A4D1-AD1B1166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E768B-B137-CE40-8AF8-688063DF3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EE34CF-0514-A04B-A3F6-FBCF9B5E0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449E-7EB8-B042-9B9E-E5E47484A5E8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29E013-1FE6-B842-9F28-08B10CBBC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146BF0-B265-A849-960B-6F574BAEC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0E2A-1F27-064A-8587-8136D54095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57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Valve(Hangzhou) 2020</a:t>
            </a:r>
            <a:b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40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28 </a:t>
            </a:r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0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60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79108"/>
            <a:ext cx="7886700" cy="387018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altLang="zh-CN" sz="2600" dirty="0">
                <a:solidFill>
                  <a:schemeClr val="bg1"/>
                </a:solidFill>
              </a:rPr>
              <a:t> </a:t>
            </a:r>
            <a:r>
              <a:rPr lang="en-US" altLang="zh-CN" sz="2600" dirty="0">
                <a:solidFill>
                  <a:srgbClr val="FFFF00"/>
                </a:solidFill>
              </a:rPr>
              <a:t>Gold text </a:t>
            </a:r>
            <a:r>
              <a:rPr lang="en-US" altLang="zh-CN" sz="2600" dirty="0">
                <a:solidFill>
                  <a:schemeClr val="bg1"/>
                </a:solidFill>
              </a:rPr>
              <a:t>can be used as a highlight color</a:t>
            </a: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No text shadows on any text</a:t>
            </a:r>
          </a:p>
          <a:p>
            <a:pPr marL="285750" indent="-285750"/>
            <a:r>
              <a:rPr lang="en-US" altLang="zh-CN" sz="2600" i="1" dirty="0">
                <a:solidFill>
                  <a:schemeClr val="bg1"/>
                </a:solidFill>
              </a:rPr>
              <a:t>Italics</a:t>
            </a:r>
            <a:r>
              <a:rPr lang="en-US" altLang="zh-CN" sz="2600" dirty="0">
                <a:solidFill>
                  <a:schemeClr val="bg1"/>
                </a:solidFill>
              </a:rPr>
              <a:t> are better to emphasize words rather than underline</a:t>
            </a:r>
          </a:p>
          <a:p>
            <a:pPr marL="285750" indent="-285750"/>
            <a:r>
              <a:rPr lang="en-US" altLang="zh-CN" sz="2600" dirty="0">
                <a:solidFill>
                  <a:schemeClr val="bg1"/>
                </a:solidFill>
              </a:rPr>
              <a:t>Line spacing should be 1.3 Line with 0.3 before each paragraph</a:t>
            </a:r>
          </a:p>
          <a:p>
            <a:pPr marL="285750" indent="-285750"/>
            <a:r>
              <a:rPr lang="en-US" altLang="zh-CN" sz="2600" dirty="0">
                <a:solidFill>
                  <a:schemeClr val="bg1"/>
                </a:solidFill>
              </a:rPr>
              <a:t>Set the slide transition to wipe right</a:t>
            </a:r>
          </a:p>
          <a:p>
            <a:pPr marL="285750" indent="-285750"/>
            <a:r>
              <a:rPr lang="en-US" altLang="zh-CN" sz="2600" dirty="0">
                <a:solidFill>
                  <a:schemeClr val="bg1"/>
                </a:solidFill>
              </a:rPr>
              <a:t>Remove unnecessary animations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5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China Valve(Hangzhou) 2020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Title 40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Subtitle 28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925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9D48BAE0-9350-8B44-B94D-5E81F31DCC57}"/>
              </a:ext>
            </a:extLst>
          </p:cNvPr>
          <p:cNvSpPr txBox="1">
            <a:spLocks/>
          </p:cNvSpPr>
          <p:nvPr/>
        </p:nvSpPr>
        <p:spPr>
          <a:xfrm>
            <a:off x="628650" y="-2382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400" b="1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89BE9BB-5100-3A4E-8813-1AA3E4FEFCA7}"/>
              </a:ext>
            </a:extLst>
          </p:cNvPr>
          <p:cNvSpPr txBox="1">
            <a:spLocks/>
          </p:cNvSpPr>
          <p:nvPr/>
        </p:nvSpPr>
        <p:spPr>
          <a:xfrm>
            <a:off x="628650" y="1479108"/>
            <a:ext cx="7886700" cy="387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2"/>
                </a:solidFill>
              </a:rPr>
              <a:t> </a:t>
            </a:r>
            <a:r>
              <a:rPr lang="en-US" altLang="zh-CN" sz="2600" dirty="0">
                <a:solidFill>
                  <a:srgbClr val="FF0000"/>
                </a:solidFill>
              </a:rPr>
              <a:t>Red text </a:t>
            </a:r>
            <a:r>
              <a:rPr lang="en-US" altLang="zh-CN" sz="2600" dirty="0"/>
              <a:t>can be used as a highlight color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dirty="0"/>
              <a:t>No text shadows on any text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i="1" dirty="0"/>
              <a:t>Italics</a:t>
            </a:r>
            <a:r>
              <a:rPr lang="en-US" altLang="zh-CN" sz="2600" dirty="0"/>
              <a:t> are better to emphasize words rather than underline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dirty="0"/>
              <a:t>Line spacing should be 1.3 Line with 0.3 before each paragraph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dirty="0"/>
              <a:t>Set the slide transition to wipe right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dirty="0"/>
              <a:t>Remove unnecessary animations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1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China Valve(Hangzhou) 2020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Title 40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Bold Arial 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Subtitle 28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Arial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87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9D48BAE0-9350-8B44-B94D-5E81F31DCC57}"/>
              </a:ext>
            </a:extLst>
          </p:cNvPr>
          <p:cNvSpPr txBox="1">
            <a:spLocks/>
          </p:cNvSpPr>
          <p:nvPr/>
        </p:nvSpPr>
        <p:spPr>
          <a:xfrm>
            <a:off x="628650" y="-2382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400" b="1" dirty="0">
                <a:latin typeface="Arial" panose="020B0604020202020204" pitchFamily="34" charset="0"/>
                <a:cs typeface="Arial" panose="020B0604020202020204" pitchFamily="34" charset="0"/>
              </a:rPr>
              <a:t>Text Slide – Titles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89BE9BB-5100-3A4E-8813-1AA3E4FEFCA7}"/>
              </a:ext>
            </a:extLst>
          </p:cNvPr>
          <p:cNvSpPr txBox="1">
            <a:spLocks/>
          </p:cNvSpPr>
          <p:nvPr/>
        </p:nvSpPr>
        <p:spPr>
          <a:xfrm>
            <a:off x="628650" y="1479108"/>
            <a:ext cx="7886700" cy="387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tx2"/>
                </a:solidFill>
              </a:rPr>
              <a:t> </a:t>
            </a:r>
            <a:r>
              <a:rPr lang="en-US" altLang="zh-CN" sz="2600" dirty="0">
                <a:solidFill>
                  <a:srgbClr val="FF0000"/>
                </a:solidFill>
              </a:rPr>
              <a:t>Red text </a:t>
            </a:r>
            <a:r>
              <a:rPr lang="en-US" altLang="zh-CN" sz="2600" dirty="0"/>
              <a:t>can be used as a highlight color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dirty="0"/>
              <a:t>No text shadows on any text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i="1" dirty="0"/>
              <a:t>Italics</a:t>
            </a:r>
            <a:r>
              <a:rPr lang="en-US" altLang="zh-CN" sz="2600" dirty="0"/>
              <a:t> are better to emphasize words rather than underline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dirty="0"/>
              <a:t>Line spacing should be 1.3 Line with 0.3 before each paragraph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dirty="0"/>
              <a:t>Set the slide transition to wipe right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600" dirty="0"/>
              <a:t>Remove unnecessary animations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6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198</Words>
  <Application>Microsoft Macintosh PowerPoint</Application>
  <PresentationFormat>全屏显示(4:3)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1_自定义设计方案</vt:lpstr>
      <vt:lpstr>自定义设计方案</vt:lpstr>
      <vt:lpstr>China Valve(Hangzhou) 2020 Title 40 pt Bold Arial </vt:lpstr>
      <vt:lpstr>Text Slide – Titles</vt:lpstr>
      <vt:lpstr>China Valve(Hangzhou) 2020 Title 40 pt Bold Arial </vt:lpstr>
      <vt:lpstr>PowerPoint 演示文稿</vt:lpstr>
      <vt:lpstr>China Valve(Hangzhou) 2020 Title 40 pt Bold Arial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杨丹丹</dc:creator>
  <cp:lastModifiedBy>Microsoft Office User</cp:lastModifiedBy>
  <cp:revision>24</cp:revision>
  <dcterms:created xsi:type="dcterms:W3CDTF">2017-02-24T03:42:42Z</dcterms:created>
  <dcterms:modified xsi:type="dcterms:W3CDTF">2020-07-02T06:52:23Z</dcterms:modified>
</cp:coreProperties>
</file>